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8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8E5E-4241-4B3B-83CF-B61E50242943}" type="datetimeFigureOut">
              <a:rPr lang="lt-LT" smtClean="0"/>
              <a:t>2024-03-20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A4FB-BDE4-442D-A2D1-3FA2EF33681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751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8E5E-4241-4B3B-83CF-B61E50242943}" type="datetimeFigureOut">
              <a:rPr lang="lt-LT" smtClean="0"/>
              <a:t>2024-03-20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A4FB-BDE4-442D-A2D1-3FA2EF33681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947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8E5E-4241-4B3B-83CF-B61E50242943}" type="datetimeFigureOut">
              <a:rPr lang="lt-LT" smtClean="0"/>
              <a:t>2024-03-20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A4FB-BDE4-442D-A2D1-3FA2EF33681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8145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8E5E-4241-4B3B-83CF-B61E50242943}" type="datetimeFigureOut">
              <a:rPr lang="lt-LT" smtClean="0"/>
              <a:t>2024-03-20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A4FB-BDE4-442D-A2D1-3FA2EF33681C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4582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8E5E-4241-4B3B-83CF-B61E50242943}" type="datetimeFigureOut">
              <a:rPr lang="lt-LT" smtClean="0"/>
              <a:t>2024-03-20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A4FB-BDE4-442D-A2D1-3FA2EF33681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05998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8E5E-4241-4B3B-83CF-B61E50242943}" type="datetimeFigureOut">
              <a:rPr lang="lt-LT" smtClean="0"/>
              <a:t>2024-03-20</a:t>
            </a:fld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A4FB-BDE4-442D-A2D1-3FA2EF33681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4911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8E5E-4241-4B3B-83CF-B61E50242943}" type="datetimeFigureOut">
              <a:rPr lang="lt-LT" smtClean="0"/>
              <a:t>2024-03-20</a:t>
            </a:fld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A4FB-BDE4-442D-A2D1-3FA2EF33681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02598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8E5E-4241-4B3B-83CF-B61E50242943}" type="datetimeFigureOut">
              <a:rPr lang="lt-LT" smtClean="0"/>
              <a:t>2024-03-20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A4FB-BDE4-442D-A2D1-3FA2EF33681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0904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8E5E-4241-4B3B-83CF-B61E50242943}" type="datetimeFigureOut">
              <a:rPr lang="lt-LT" smtClean="0"/>
              <a:t>2024-03-20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A4FB-BDE4-442D-A2D1-3FA2EF33681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696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8E5E-4241-4B3B-83CF-B61E50242943}" type="datetimeFigureOut">
              <a:rPr lang="lt-LT" smtClean="0"/>
              <a:t>2024-03-20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A4FB-BDE4-442D-A2D1-3FA2EF33681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894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8E5E-4241-4B3B-83CF-B61E50242943}" type="datetimeFigureOut">
              <a:rPr lang="lt-LT" smtClean="0"/>
              <a:t>2024-03-20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A4FB-BDE4-442D-A2D1-3FA2EF33681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978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8E5E-4241-4B3B-83CF-B61E50242943}" type="datetimeFigureOut">
              <a:rPr lang="lt-LT" smtClean="0"/>
              <a:t>2024-03-20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A4FB-BDE4-442D-A2D1-3FA2EF33681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71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8E5E-4241-4B3B-83CF-B61E50242943}" type="datetimeFigureOut">
              <a:rPr lang="lt-LT" smtClean="0"/>
              <a:t>2024-03-20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A4FB-BDE4-442D-A2D1-3FA2EF33681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6958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8E5E-4241-4B3B-83CF-B61E50242943}" type="datetimeFigureOut">
              <a:rPr lang="lt-LT" smtClean="0"/>
              <a:t>2024-03-20</a:t>
            </a:fld>
            <a:endParaRPr lang="lt-L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A4FB-BDE4-442D-A2D1-3FA2EF33681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5496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8E5E-4241-4B3B-83CF-B61E50242943}" type="datetimeFigureOut">
              <a:rPr lang="lt-LT" smtClean="0"/>
              <a:t>2024-03-20</a:t>
            </a:fld>
            <a:endParaRPr lang="lt-L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A4FB-BDE4-442D-A2D1-3FA2EF33681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7883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8E5E-4241-4B3B-83CF-B61E50242943}" type="datetimeFigureOut">
              <a:rPr lang="lt-LT" smtClean="0"/>
              <a:t>2024-03-20</a:t>
            </a:fld>
            <a:endParaRPr lang="lt-L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A4FB-BDE4-442D-A2D1-3FA2EF33681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262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78E5E-4241-4B3B-83CF-B61E50242943}" type="datetimeFigureOut">
              <a:rPr lang="lt-LT" smtClean="0"/>
              <a:t>2024-03-20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EA4FB-BDE4-442D-A2D1-3FA2EF33681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1893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878E5E-4241-4B3B-83CF-B61E50242943}" type="datetimeFigureOut">
              <a:rPr lang="lt-LT" smtClean="0"/>
              <a:t>2024-03-20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EA4FB-BDE4-442D-A2D1-3FA2EF33681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47067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ŽIBŲ PRADINĖS MOKYKLOS PLAČIOJO ĮSIVERTINIMO KLAUSIMYNO TĖVAMS (T09) PRISTATYMAS</a:t>
            </a:r>
            <a:endParaRPr lang="lt-LT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smtClean="0"/>
              <a:t>2024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604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5" y="332943"/>
            <a:ext cx="11704321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4" y="581892"/>
            <a:ext cx="11263745" cy="59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1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82" y="572387"/>
            <a:ext cx="10907715" cy="32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IŠVADOS: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Stipriausios vertės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82138" y="2052918"/>
            <a:ext cx="9567715" cy="4195481"/>
          </a:xfrm>
        </p:spPr>
        <p:txBody>
          <a:bodyPr/>
          <a:lstStyle/>
          <a:p>
            <a:r>
              <a:rPr lang="lt-LT" dirty="0" smtClean="0"/>
              <a:t>1. Mokytojai vaikus vertina įvairiais būdais: pažymiais, kaupiamaisiais balais 97,03% (visiškai sutinku, ko gero sutinku)</a:t>
            </a:r>
          </a:p>
          <a:p>
            <a:r>
              <a:rPr lang="lt-LT" dirty="0" smtClean="0"/>
              <a:t>2. Man aiškūs mano vaiko pažangos ir pasiekimų įvertinimai. 94,09%</a:t>
            </a:r>
          </a:p>
          <a:p>
            <a:r>
              <a:rPr lang="lt-LT" dirty="0" smtClean="0"/>
              <a:t>3. Mano vaikas laikosi mokyklos taisyklių. 94, 06%</a:t>
            </a:r>
          </a:p>
          <a:p>
            <a:r>
              <a:rPr lang="lt-LT" dirty="0" smtClean="0"/>
              <a:t>4. Mano vaikas po truputį išmoksta naujų dalykų. 97,05%</a:t>
            </a:r>
          </a:p>
          <a:p>
            <a:r>
              <a:rPr lang="lt-LT" dirty="0" smtClean="0"/>
              <a:t>5. Mokytojai atsakingai suplanuoja pamokų turinį ir veiklas. 94, 05%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293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Silpniausios vertės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49382" y="2052918"/>
            <a:ext cx="9800471" cy="4195481"/>
          </a:xfrm>
        </p:spPr>
        <p:txBody>
          <a:bodyPr/>
          <a:lstStyle/>
          <a:p>
            <a:r>
              <a:rPr lang="lt-LT" dirty="0" smtClean="0"/>
              <a:t>1. Mano vaiko mokyklos pasiekimai yra žinomi. 26% ( visiškai sutinku, ko gero sutinku)</a:t>
            </a:r>
          </a:p>
          <a:p>
            <a:r>
              <a:rPr lang="lt-LT" dirty="0" smtClean="0"/>
              <a:t>2. Mano vaikas turėdamas idėjų dėl mokyklos gyvenimo gerinimo gali jas įgyvendinti. 46,06 %</a:t>
            </a:r>
          </a:p>
          <a:p>
            <a:r>
              <a:rPr lang="lt-LT" dirty="0" smtClean="0"/>
              <a:t>3. Pamokose vaikas gali pasirinkti įvairaus sunkumo užduotis. 48,08 %</a:t>
            </a:r>
          </a:p>
          <a:p>
            <a:r>
              <a:rPr lang="lt-LT" dirty="0" smtClean="0"/>
              <a:t>4. Mokykloje paklausia mūsų nuomonės apie tai ką mes norėtume pakeisti mokyklos veikloje. 53, 04 %</a:t>
            </a:r>
          </a:p>
          <a:p>
            <a:r>
              <a:rPr lang="lt-LT" dirty="0" smtClean="0"/>
              <a:t>5. Pastebiu, kad mokytojai mokosi vieni iš kitų. 54, 08 %</a:t>
            </a:r>
          </a:p>
          <a:p>
            <a:r>
              <a:rPr lang="lt-LT" dirty="0" smtClean="0"/>
              <a:t>6. Tėvai </a:t>
            </a:r>
            <a:r>
              <a:rPr lang="lt-LT" dirty="0"/>
              <a:t>į</a:t>
            </a:r>
            <a:r>
              <a:rPr lang="lt-LT" dirty="0" smtClean="0"/>
              <a:t>traukiami kuriant mokyklos erdves. 57, 06 %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27592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04951" y="461031"/>
            <a:ext cx="9404723" cy="1400530"/>
          </a:xfrm>
        </p:spPr>
        <p:txBody>
          <a:bodyPr/>
          <a:lstStyle/>
          <a:p>
            <a:r>
              <a:rPr lang="lt-LT" dirty="0" smtClean="0">
                <a:latin typeface="Calibri" panose="020F0502020204030204" pitchFamily="34" charset="0"/>
                <a:cs typeface="Calibri" panose="020F0502020204030204" pitchFamily="34" charset="0"/>
              </a:rPr>
              <a:t>2023 – </a:t>
            </a:r>
            <a:r>
              <a:rPr lang="lt-LT" smtClean="0">
                <a:latin typeface="Calibri" panose="020F0502020204030204" pitchFamily="34" charset="0"/>
                <a:cs typeface="Calibri" panose="020F0502020204030204" pitchFamily="34" charset="0"/>
              </a:rPr>
              <a:t>2024 metų </a:t>
            </a:r>
            <a:r>
              <a:rPr lang="lt-LT" dirty="0" smtClean="0">
                <a:latin typeface="Calibri" panose="020F0502020204030204" pitchFamily="34" charset="0"/>
                <a:cs typeface="Calibri" panose="020F0502020204030204" pitchFamily="34" charset="0"/>
              </a:rPr>
              <a:t>analizuojamas giluminio įsivertinimo rodiklis:</a:t>
            </a:r>
            <a:endParaRPr lang="lt-L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64772" y="2052918"/>
            <a:ext cx="9285082" cy="4195481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SRITIS: </a:t>
            </a:r>
            <a:r>
              <a:rPr 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3200" dirty="0">
                <a:latin typeface="Calibri" panose="020F0502020204030204" pitchFamily="34" charset="0"/>
                <a:cs typeface="Calibri" panose="020F0502020204030204" pitchFamily="34" charset="0"/>
              </a:rPr>
              <a:t>4. Lyderystė ir vadyba</a:t>
            </a:r>
          </a:p>
          <a:p>
            <a:r>
              <a:rPr lang="lt-LT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TEMA</a:t>
            </a:r>
            <a:r>
              <a:rPr 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lt-LT" sz="3200" dirty="0">
                <a:latin typeface="Calibri" panose="020F0502020204030204" pitchFamily="34" charset="0"/>
                <a:cs typeface="Calibri" panose="020F0502020204030204" pitchFamily="34" charset="0"/>
              </a:rPr>
              <a:t>4.2. Mokymasis ir veikimas komandomis</a:t>
            </a:r>
          </a:p>
          <a:p>
            <a:r>
              <a:rPr lang="lt-LT" sz="3200" b="1" dirty="0">
                <a:latin typeface="Calibri" panose="020F0502020204030204" pitchFamily="34" charset="0"/>
                <a:cs typeface="Calibri" panose="020F0502020204030204" pitchFamily="34" charset="0"/>
              </a:rPr>
              <a:t>RODIKLIS: </a:t>
            </a:r>
            <a:r>
              <a:rPr lang="lt-LT" sz="3200" dirty="0">
                <a:latin typeface="Calibri" panose="020F0502020204030204" pitchFamily="34" charset="0"/>
                <a:cs typeface="Calibri" panose="020F0502020204030204" pitchFamily="34" charset="0"/>
              </a:rPr>
              <a:t>4.2.2. Bendradarbiavimas su tėvais</a:t>
            </a:r>
          </a:p>
          <a:p>
            <a:endParaRPr lang="lt-L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9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9" y="204337"/>
            <a:ext cx="11787447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" y="162289"/>
            <a:ext cx="11554692" cy="65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9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6" y="104732"/>
            <a:ext cx="11696009" cy="664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4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6" y="173422"/>
            <a:ext cx="11563005" cy="64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73313"/>
            <a:ext cx="11596255" cy="631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5" y="274648"/>
            <a:ext cx="11380124" cy="63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300365"/>
            <a:ext cx="11488190" cy="625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as">
  <a:themeElements>
    <a:clrScheme name="Jonas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a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a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158</TotalTime>
  <Words>217</Words>
  <Application>Microsoft Office PowerPoint</Application>
  <PresentationFormat>Plačiaekranė</PresentationFormat>
  <Paragraphs>19</Paragraphs>
  <Slides>14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Jonas</vt:lpstr>
      <vt:lpstr>ŽIBŲ PRADINĖS MOKYKLOS PLAČIOJO ĮSIVERTINIMO KLAUSIMYNO TĖVAMS (T09) PRISTATYMAS</vt:lpstr>
      <vt:lpstr>2023 – 2024 metų analizuojamas giluminio įsivertinimo rodiklis: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IŠVADOS: Stipriausios vertės</vt:lpstr>
      <vt:lpstr>Silpniausios vertės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ŽIBŲ PRADINĖS MOKYKLOS PLAČIOJO ĮSIVERTINIMO KLAUSIMYNO TĖVAMS PRISTATYMAS</dc:title>
  <dc:creator>Vartotojas</dc:creator>
  <cp:lastModifiedBy>Daiva Balčytienė</cp:lastModifiedBy>
  <cp:revision>28</cp:revision>
  <dcterms:created xsi:type="dcterms:W3CDTF">2024-02-21T06:37:40Z</dcterms:created>
  <dcterms:modified xsi:type="dcterms:W3CDTF">2024-03-20T13:35:29Z</dcterms:modified>
</cp:coreProperties>
</file>